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2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9"/>
      </p:sldLst>
    </p:custShow>
    <p:custShow name="VC Funding Deck" id="1">
      <p:sldLst>
        <p:sld r:id="rId2"/>
        <p:sld r:id="rId3"/>
        <p:sld r:id="rId6"/>
        <p:sld r:id="rId10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Natural Language Processing (NLP)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Computer Vision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2463</TotalTime>
  <Words>428</Words>
  <Application>Microsoft Office PowerPoint</Application>
  <PresentationFormat>Widescreen</PresentationFormat>
  <Paragraphs>37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9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8</cp:revision>
  <dcterms:created xsi:type="dcterms:W3CDTF">2024-04-27T21:18:01Z</dcterms:created>
  <dcterms:modified xsi:type="dcterms:W3CDTF">2024-05-20T23:04:16Z</dcterms:modified>
</cp:coreProperties>
</file>